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B60AC-9575-48EA-AD36-1ABD30ECAEA0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FD190-FAF4-4A2B-AD7E-DF60D69162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5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 today is to leave with a framework</a:t>
            </a:r>
            <a:r>
              <a:rPr lang="en-US" baseline="0" dirty="0" smtClean="0"/>
              <a:t> and objectives for a new special interest group which in time will become a sanctioned section of FAM.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FD190-FAF4-4A2B-AD7E-DF60D691623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B4E928-CD85-4400-AD82-E6CAF8F7D0A1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7484407-9B83-4364-9D8A-CEC2FF0C8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00996"/>
          </a:xfrm>
        </p:spPr>
        <p:txBody>
          <a:bodyPr/>
          <a:lstStyle/>
          <a:p>
            <a:r>
              <a:rPr lang="en-US" b="1" dirty="0" smtClean="0"/>
              <a:t>Thursday, September 24, 2009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9:00 a.m. - 10:30 a.m.</a:t>
            </a:r>
          </a:p>
          <a:p>
            <a:endParaRPr lang="en-US" b="1" dirty="0" smtClean="0"/>
          </a:p>
          <a:p>
            <a:r>
              <a:rPr lang="en-US" b="1" dirty="0" smtClean="0"/>
              <a:t>Presented by:</a:t>
            </a:r>
          </a:p>
          <a:p>
            <a:r>
              <a:rPr lang="en-US" b="1" dirty="0" smtClean="0"/>
              <a:t>Sam Joseph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Building Advocates: </a:t>
            </a:r>
            <a:br>
              <a:rPr lang="en-US" b="1" dirty="0" smtClean="0"/>
            </a:br>
            <a:r>
              <a:rPr lang="en-US" b="1" dirty="0" smtClean="0"/>
              <a:t>Ethnic-specific </a:t>
            </a:r>
            <a:r>
              <a:rPr lang="en-US" b="1" dirty="0"/>
              <a:t>Museums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FAM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Brainstorm ideas for a professional development and/or programming curriculum to support the group’s members</a:t>
            </a:r>
          </a:p>
          <a:p>
            <a:r>
              <a:rPr lang="en-US" dirty="0" smtClean="0"/>
              <a:t>Identify examples of professional development/programming activities and/or curriculum used by other museum special interest groups which may be replicated for us (i.e. AAM, ASTC, AAMDA, etc.)</a:t>
            </a:r>
          </a:p>
          <a:p>
            <a:r>
              <a:rPr lang="en-US" dirty="0" smtClean="0"/>
              <a:t>Bring forth suggestions for sessions and/or workshops which could be hosted by the group and/or its members at future FAM conferences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Discussion Reports</a:t>
            </a:r>
            <a:endParaRPr lang="en-US" dirty="0"/>
          </a:p>
        </p:txBody>
      </p:sp>
      <p:pic>
        <p:nvPicPr>
          <p:cNvPr id="1026" name="Picture 2" descr="C:\Users\Samuel Joseph\AppData\Local\Microsoft\Windows\Temporary Internet Files\Content.IE5\N1A1J60I\MMj01725700000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828800"/>
            <a:ext cx="615007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Distribute, collect and analyze Needs Assessment</a:t>
            </a:r>
          </a:p>
          <a:p>
            <a:r>
              <a:rPr lang="en-US" dirty="0" smtClean="0"/>
              <a:t>Advocate, Advocate, Advocate! Spread the word among colleagues  and other stakeholders about new special interest group.</a:t>
            </a:r>
          </a:p>
          <a:p>
            <a:r>
              <a:rPr lang="en-US" dirty="0" smtClean="0"/>
              <a:t>Begin planning for next year’s FAM conference presentations/meetings</a:t>
            </a:r>
          </a:p>
          <a:p>
            <a:r>
              <a:rPr lang="en-US" dirty="0" smtClean="0"/>
              <a:t>Participate, Participate, Participate!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time, attention, and ideas!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u="sng" dirty="0" smtClean="0">
                <a:solidFill>
                  <a:schemeClr val="accent2"/>
                </a:solidFill>
              </a:rPr>
              <a:t>Contact Information</a:t>
            </a:r>
          </a:p>
          <a:p>
            <a:pPr algn="ctr">
              <a:buNone/>
            </a:pPr>
            <a:r>
              <a:rPr lang="en-US" dirty="0" smtClean="0"/>
              <a:t>Samuel Joseph</a:t>
            </a:r>
          </a:p>
          <a:p>
            <a:pPr algn="ctr">
              <a:buNone/>
            </a:pPr>
            <a:r>
              <a:rPr lang="en-US" dirty="0" smtClean="0"/>
              <a:t>Freelance Consultant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Phone: (786) 859-2307</a:t>
            </a:r>
          </a:p>
          <a:p>
            <a:pPr algn="ctr">
              <a:buNone/>
            </a:pPr>
            <a:r>
              <a:rPr lang="en-US" dirty="0" smtClean="0"/>
              <a:t>brojoco@bellsouth.net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Forth and Multiply!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9:00 – 9:05 a.m. 	Welcome &amp; Introductions</a:t>
            </a:r>
          </a:p>
          <a:p>
            <a:pPr>
              <a:buNone/>
            </a:pPr>
            <a:r>
              <a:rPr lang="en-US" dirty="0" smtClean="0"/>
              <a:t>9:05 – 9:15 a.m.	2008 Session Review</a:t>
            </a:r>
          </a:p>
          <a:p>
            <a:pPr>
              <a:buNone/>
            </a:pPr>
            <a:r>
              <a:rPr lang="en-US" dirty="0" smtClean="0"/>
              <a:t>9:15 – 9:25 a.m.	Who are we?</a:t>
            </a:r>
          </a:p>
          <a:p>
            <a:pPr>
              <a:buNone/>
            </a:pPr>
            <a:r>
              <a:rPr lang="en-US" dirty="0" smtClean="0"/>
              <a:t>9:25 – 10:00 a.m.	Breakout Group Discussions</a:t>
            </a:r>
            <a:br>
              <a:rPr lang="en-US" dirty="0" smtClean="0"/>
            </a:br>
            <a:r>
              <a:rPr lang="en-US" dirty="0" smtClean="0"/>
              <a:t>			- Governance</a:t>
            </a:r>
            <a:br>
              <a:rPr lang="en-US" dirty="0" smtClean="0"/>
            </a:br>
            <a:r>
              <a:rPr lang="en-US" dirty="0" smtClean="0"/>
              <a:t>			- Strategic Planning/Needs 				  Assessment</a:t>
            </a:r>
            <a:br>
              <a:rPr lang="en-US" dirty="0" smtClean="0"/>
            </a:br>
            <a:r>
              <a:rPr lang="en-US" dirty="0" smtClean="0"/>
              <a:t>			- Professional Development</a:t>
            </a:r>
          </a:p>
          <a:p>
            <a:pPr>
              <a:buNone/>
            </a:pPr>
            <a:r>
              <a:rPr lang="en-US" dirty="0" smtClean="0"/>
              <a:t>10:00 – 10:20 a.m.	Breakout Group Reports</a:t>
            </a:r>
          </a:p>
          <a:p>
            <a:pPr>
              <a:buNone/>
            </a:pPr>
            <a:r>
              <a:rPr lang="en-US" dirty="0" smtClean="0"/>
              <a:t>10:20 – 10:30 a.m.	Where do we go from here?</a:t>
            </a:r>
          </a:p>
          <a:p>
            <a:pPr>
              <a:buNone/>
            </a:pPr>
            <a:r>
              <a:rPr lang="en-US" dirty="0" smtClean="0"/>
              <a:t>10:30 a.m.		Session close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Advocacy/Fundraising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Diversity/Representation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Session in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Session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05800" cy="4953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600" b="1" dirty="0" smtClean="0">
                <a:solidFill>
                  <a:schemeClr val="accent2"/>
                </a:solidFill>
              </a:rPr>
              <a:t>Advocacy/Fundraising</a:t>
            </a:r>
          </a:p>
          <a:p>
            <a:pPr>
              <a:buNone/>
            </a:pPr>
            <a:r>
              <a:rPr lang="en-US" sz="2900" b="1" dirty="0" smtClean="0"/>
              <a:t>Short-term Goals:</a:t>
            </a:r>
          </a:p>
          <a:p>
            <a:r>
              <a:rPr lang="en-US" sz="2900" dirty="0" smtClean="0"/>
              <a:t>Assist in the facilitation of communication between the special interest group and the State of Florida and other organizations of interest (i.e. AAM, ACM, ASTC, etc.)</a:t>
            </a:r>
          </a:p>
          <a:p>
            <a:r>
              <a:rPr lang="en-US" sz="2900" dirty="0" smtClean="0"/>
              <a:t>Find more opportunities to promote and/or recognize the special interest group and its membership in partnership with FAM</a:t>
            </a:r>
          </a:p>
          <a:p>
            <a:r>
              <a:rPr lang="en-US" sz="2900" dirty="0" smtClean="0"/>
              <a:t>Solicit demonstrated support from FAM leadership through their attendance at group events and activities, their participation in group sponsored meetings and/or presentations, and where appropriate fundraising support (i.e. letter of support for grants)</a:t>
            </a:r>
          </a:p>
          <a:p>
            <a:endParaRPr lang="en-US" sz="2900" dirty="0" smtClean="0"/>
          </a:p>
          <a:p>
            <a:pPr>
              <a:buNone/>
            </a:pPr>
            <a:r>
              <a:rPr lang="en-US" sz="2900" b="1" dirty="0" smtClean="0"/>
              <a:t>Mid-term Goals:</a:t>
            </a:r>
          </a:p>
          <a:p>
            <a:r>
              <a:rPr lang="en-US" sz="2900" dirty="0" smtClean="0"/>
              <a:t>Support the creation of collateral materials and other online promotion methods for promoting all ethnic-specific museums in the State of Florida.</a:t>
            </a:r>
          </a:p>
          <a:p>
            <a:endParaRPr lang="en-US" sz="2900" dirty="0" smtClean="0"/>
          </a:p>
          <a:p>
            <a:pPr>
              <a:buNone/>
            </a:pPr>
            <a:r>
              <a:rPr lang="en-US" sz="2900" b="1" dirty="0" smtClean="0"/>
              <a:t>Long-term Goals:</a:t>
            </a:r>
          </a:p>
          <a:p>
            <a:r>
              <a:rPr lang="en-US" sz="2900" dirty="0" smtClean="0"/>
              <a:t>Support increased fundraising and public relations efforts for the new section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Session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500" b="1" dirty="0" smtClean="0">
                <a:solidFill>
                  <a:schemeClr val="accent2"/>
                </a:solidFill>
              </a:rPr>
              <a:t>Diversity/Representation</a:t>
            </a:r>
          </a:p>
          <a:p>
            <a:pPr>
              <a:buNone/>
            </a:pPr>
            <a:r>
              <a:rPr lang="en-US" b="1" dirty="0" smtClean="0"/>
              <a:t>Short-term Goals:</a:t>
            </a:r>
          </a:p>
          <a:p>
            <a:r>
              <a:rPr lang="en-US" dirty="0" smtClean="0"/>
              <a:t>Create an advisory group to provide leadership for the special interest group.</a:t>
            </a:r>
          </a:p>
          <a:p>
            <a:r>
              <a:rPr lang="en-US" dirty="0" smtClean="0"/>
              <a:t>Promote within FAM the formation of the new special interest group (i.e. website, meetings and conferences)</a:t>
            </a:r>
          </a:p>
          <a:p>
            <a:r>
              <a:rPr lang="en-US" dirty="0" smtClean="0"/>
              <a:t>Assist FAM and its membership in the recruitment of more diverse staff, volunteers and audience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Mid-term Goals:</a:t>
            </a:r>
          </a:p>
          <a:p>
            <a:r>
              <a:rPr lang="en-US" dirty="0" smtClean="0"/>
              <a:t>Work towards establishing the special interest group into a fully sanctioned section in FAM with a rotating seat on the FAM board of directors.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Black Archives</a:t>
            </a:r>
          </a:p>
          <a:p>
            <a:r>
              <a:rPr lang="en-US" dirty="0" smtClean="0"/>
              <a:t>The Cuban Museum</a:t>
            </a:r>
          </a:p>
          <a:p>
            <a:r>
              <a:rPr lang="en-US" dirty="0" smtClean="0"/>
              <a:t>Diaspora Vibe Gallery</a:t>
            </a:r>
          </a:p>
          <a:p>
            <a:r>
              <a:rPr lang="en-US" dirty="0" smtClean="0"/>
              <a:t>Haitian Heritage Museum</a:t>
            </a:r>
          </a:p>
          <a:p>
            <a:r>
              <a:rPr lang="en-US" dirty="0" smtClean="0"/>
              <a:t>Jewish Museum of Florida</a:t>
            </a:r>
          </a:p>
          <a:p>
            <a:r>
              <a:rPr lang="en-US" dirty="0" smtClean="0"/>
              <a:t>Morikami Museum &amp; Gardens</a:t>
            </a:r>
          </a:p>
          <a:p>
            <a:r>
              <a:rPr lang="en-US" dirty="0" smtClean="0"/>
              <a:t>Old Dillard School Museum</a:t>
            </a:r>
          </a:p>
          <a:p>
            <a:r>
              <a:rPr lang="en-US" dirty="0" smtClean="0"/>
              <a:t>Virginia Key Beach Museum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Strategic Planning/Needs Assessment</a:t>
            </a:r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Discussions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ideas for establishing the governing structure of the group</a:t>
            </a:r>
          </a:p>
          <a:p>
            <a:r>
              <a:rPr lang="en-US" dirty="0" smtClean="0"/>
              <a:t>Put forth suggestions for a mission/vision statement for the new special interest group</a:t>
            </a:r>
          </a:p>
          <a:p>
            <a:r>
              <a:rPr lang="en-US" dirty="0" smtClean="0"/>
              <a:t>Provide a consensus recommendation or endorsement on the best governance structure moving forward.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ideas and/or recommendations on the group’s priorities and/or initiatives (short, mid and long-term)</a:t>
            </a:r>
          </a:p>
          <a:p>
            <a:r>
              <a:rPr lang="en-US" dirty="0" smtClean="0"/>
              <a:t>Assist in the creation of a needs assessment tool which would be distributed to FAM membership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Planning/Needs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</TotalTime>
  <Words>548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Building Advocates:  Ethnic-specific Museums  and FAM</vt:lpstr>
      <vt:lpstr>Session Agenda</vt:lpstr>
      <vt:lpstr>2008 Session in Review</vt:lpstr>
      <vt:lpstr>2008 Session in Review</vt:lpstr>
      <vt:lpstr>2008 Session in Review</vt:lpstr>
      <vt:lpstr>Who are we?</vt:lpstr>
      <vt:lpstr>Breakout Group Discussions</vt:lpstr>
      <vt:lpstr>Governance</vt:lpstr>
      <vt:lpstr>Strategic Planning/Needs Assessment</vt:lpstr>
      <vt:lpstr>Professional Development</vt:lpstr>
      <vt:lpstr>Breakout Group Discussion Reports</vt:lpstr>
      <vt:lpstr>Where do we go from here?</vt:lpstr>
      <vt:lpstr>Go Forth and Multiply!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Advocates:  Ethnic-specific Museums and FAM</dc:title>
  <dc:creator>Samuel Joseph</dc:creator>
  <cp:lastModifiedBy>Samuel Joseph</cp:lastModifiedBy>
  <cp:revision>20</cp:revision>
  <dcterms:created xsi:type="dcterms:W3CDTF">2009-09-22T18:51:05Z</dcterms:created>
  <dcterms:modified xsi:type="dcterms:W3CDTF">2013-07-10T17:45:38Z</dcterms:modified>
</cp:coreProperties>
</file>